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95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6" r:id="rId27"/>
    <p:sldId id="282" r:id="rId28"/>
    <p:sldId id="283" r:id="rId29"/>
    <p:sldId id="284" r:id="rId30"/>
    <p:sldId id="271" r:id="rId31"/>
    <p:sldId id="290" r:id="rId32"/>
    <p:sldId id="285" r:id="rId33"/>
    <p:sldId id="291" r:id="rId34"/>
    <p:sldId id="286" r:id="rId35"/>
    <p:sldId id="292" r:id="rId36"/>
    <p:sldId id="288" r:id="rId37"/>
    <p:sldId id="293" r:id="rId38"/>
    <p:sldId id="289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87D1F8-5197-47F5-BBDD-2639963AE986}" v="6" dt="2021-03-03T00:55:39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65" d="100"/>
          <a:sy n="65" d="100"/>
        </p:scale>
        <p:origin x="747" y="9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Echols" userId="1d0aec4a7c8fcec2" providerId="LiveId" clId="{9587D1F8-5197-47F5-BBDD-2639963AE986}"/>
    <pc:docChg chg="custSel addSld modSld sldOrd">
      <pc:chgData name="William Echols" userId="1d0aec4a7c8fcec2" providerId="LiveId" clId="{9587D1F8-5197-47F5-BBDD-2639963AE986}" dt="2021-03-03T00:55:56.075" v="130"/>
      <pc:docMkLst>
        <pc:docMk/>
      </pc:docMkLst>
      <pc:sldChg chg="modSp mod">
        <pc:chgData name="William Echols" userId="1d0aec4a7c8fcec2" providerId="LiveId" clId="{9587D1F8-5197-47F5-BBDD-2639963AE986}" dt="2021-03-03T00:38:08.441" v="83" actId="6549"/>
        <pc:sldMkLst>
          <pc:docMk/>
          <pc:sldMk cId="1108030622" sldId="257"/>
        </pc:sldMkLst>
        <pc:spChg chg="mod">
          <ac:chgData name="William Echols" userId="1d0aec4a7c8fcec2" providerId="LiveId" clId="{9587D1F8-5197-47F5-BBDD-2639963AE986}" dt="2021-03-03T00:38:08.441" v="83" actId="6549"/>
          <ac:spMkLst>
            <pc:docMk/>
            <pc:sldMk cId="1108030622" sldId="257"/>
            <ac:spMk id="3" creationId="{BE641EBF-E1D3-47E1-AF90-B20A3E476001}"/>
          </ac:spMkLst>
        </pc:spChg>
      </pc:sldChg>
      <pc:sldChg chg="addSp delSp modSp mod">
        <pc:chgData name="William Echols" userId="1d0aec4a7c8fcec2" providerId="LiveId" clId="{9587D1F8-5197-47F5-BBDD-2639963AE986}" dt="2021-03-03T00:43:12.029" v="105" actId="27614"/>
        <pc:sldMkLst>
          <pc:docMk/>
          <pc:sldMk cId="3084938073" sldId="260"/>
        </pc:sldMkLst>
        <pc:picChg chg="del">
          <ac:chgData name="William Echols" userId="1d0aec4a7c8fcec2" providerId="LiveId" clId="{9587D1F8-5197-47F5-BBDD-2639963AE986}" dt="2021-03-03T00:43:02.058" v="103" actId="478"/>
          <ac:picMkLst>
            <pc:docMk/>
            <pc:sldMk cId="3084938073" sldId="260"/>
            <ac:picMk id="3" creationId="{5CDD07D7-855F-4327-A76F-C437D03D02BA}"/>
          </ac:picMkLst>
        </pc:picChg>
        <pc:picChg chg="add mod">
          <ac:chgData name="William Echols" userId="1d0aec4a7c8fcec2" providerId="LiveId" clId="{9587D1F8-5197-47F5-BBDD-2639963AE986}" dt="2021-03-03T00:43:12.029" v="105" actId="27614"/>
          <ac:picMkLst>
            <pc:docMk/>
            <pc:sldMk cId="3084938073" sldId="260"/>
            <ac:picMk id="7" creationId="{EB07CCBF-D819-4744-B90B-1EE026271D8D}"/>
          </ac:picMkLst>
        </pc:picChg>
      </pc:sldChg>
      <pc:sldChg chg="addSp delSp modSp mod">
        <pc:chgData name="William Echols" userId="1d0aec4a7c8fcec2" providerId="LiveId" clId="{9587D1F8-5197-47F5-BBDD-2639963AE986}" dt="2021-03-03T00:46:01.470" v="113" actId="1076"/>
        <pc:sldMkLst>
          <pc:docMk/>
          <pc:sldMk cId="844751580" sldId="262"/>
        </pc:sldMkLst>
        <pc:picChg chg="del">
          <ac:chgData name="William Echols" userId="1d0aec4a7c8fcec2" providerId="LiveId" clId="{9587D1F8-5197-47F5-BBDD-2639963AE986}" dt="2021-03-03T00:34:43.913" v="0" actId="478"/>
          <ac:picMkLst>
            <pc:docMk/>
            <pc:sldMk cId="844751580" sldId="262"/>
            <ac:picMk id="2" creationId="{67030AD3-CAF0-4566-9BD7-EF6D9866CF18}"/>
          </ac:picMkLst>
        </pc:picChg>
        <pc:picChg chg="add del mod">
          <ac:chgData name="William Echols" userId="1d0aec4a7c8fcec2" providerId="LiveId" clId="{9587D1F8-5197-47F5-BBDD-2639963AE986}" dt="2021-03-03T00:45:35.039" v="106" actId="478"/>
          <ac:picMkLst>
            <pc:docMk/>
            <pc:sldMk cId="844751580" sldId="262"/>
            <ac:picMk id="4" creationId="{280FDD95-AD5D-4948-BC4F-F37DC7B373E9}"/>
          </ac:picMkLst>
        </pc:picChg>
        <pc:picChg chg="add mod">
          <ac:chgData name="William Echols" userId="1d0aec4a7c8fcec2" providerId="LiveId" clId="{9587D1F8-5197-47F5-BBDD-2639963AE986}" dt="2021-03-03T00:46:01.470" v="113" actId="1076"/>
          <ac:picMkLst>
            <pc:docMk/>
            <pc:sldMk cId="844751580" sldId="262"/>
            <ac:picMk id="6" creationId="{7DFA398C-6620-40EC-B17B-BBAA4D34FE3A}"/>
          </ac:picMkLst>
        </pc:picChg>
      </pc:sldChg>
      <pc:sldChg chg="modSp mod">
        <pc:chgData name="William Echols" userId="1d0aec4a7c8fcec2" providerId="LiveId" clId="{9587D1F8-5197-47F5-BBDD-2639963AE986}" dt="2021-03-03T00:38:43.811" v="102" actId="20577"/>
        <pc:sldMkLst>
          <pc:docMk/>
          <pc:sldMk cId="2013321651" sldId="265"/>
        </pc:sldMkLst>
        <pc:spChg chg="mod">
          <ac:chgData name="William Echols" userId="1d0aec4a7c8fcec2" providerId="LiveId" clId="{9587D1F8-5197-47F5-BBDD-2639963AE986}" dt="2021-03-03T00:38:43.811" v="102" actId="20577"/>
          <ac:spMkLst>
            <pc:docMk/>
            <pc:sldMk cId="2013321651" sldId="265"/>
            <ac:spMk id="3" creationId="{92034887-FD96-4E4D-B964-B41B88D69DFE}"/>
          </ac:spMkLst>
        </pc:spChg>
      </pc:sldChg>
      <pc:sldChg chg="addSp delSp modSp new mod ord">
        <pc:chgData name="William Echols" userId="1d0aec4a7c8fcec2" providerId="LiveId" clId="{9587D1F8-5197-47F5-BBDD-2639963AE986}" dt="2021-03-03T00:53:19.316" v="121"/>
        <pc:sldMkLst>
          <pc:docMk/>
          <pc:sldMk cId="892993387" sldId="295"/>
        </pc:sldMkLst>
        <pc:spChg chg="del">
          <ac:chgData name="William Echols" userId="1d0aec4a7c8fcec2" providerId="LiveId" clId="{9587D1F8-5197-47F5-BBDD-2639963AE986}" dt="2021-03-03T00:52:57.379" v="115" actId="931"/>
          <ac:spMkLst>
            <pc:docMk/>
            <pc:sldMk cId="892993387" sldId="295"/>
            <ac:spMk id="3" creationId="{EA853614-00F3-4009-9741-FCECE936780F}"/>
          </ac:spMkLst>
        </pc:spChg>
        <pc:picChg chg="add mod">
          <ac:chgData name="William Echols" userId="1d0aec4a7c8fcec2" providerId="LiveId" clId="{9587D1F8-5197-47F5-BBDD-2639963AE986}" dt="2021-03-03T00:53:07.438" v="119" actId="1076"/>
          <ac:picMkLst>
            <pc:docMk/>
            <pc:sldMk cId="892993387" sldId="295"/>
            <ac:picMk id="5" creationId="{EA1C789E-8D71-4FAD-82AF-A2F3DB3391AE}"/>
          </ac:picMkLst>
        </pc:picChg>
      </pc:sldChg>
      <pc:sldChg chg="addSp delSp modSp add mod ord">
        <pc:chgData name="William Echols" userId="1d0aec4a7c8fcec2" providerId="LiveId" clId="{9587D1F8-5197-47F5-BBDD-2639963AE986}" dt="2021-03-03T00:55:56.075" v="130"/>
        <pc:sldMkLst>
          <pc:docMk/>
          <pc:sldMk cId="3010326425" sldId="296"/>
        </pc:sldMkLst>
        <pc:spChg chg="add del mod">
          <ac:chgData name="William Echols" userId="1d0aec4a7c8fcec2" providerId="LiveId" clId="{9587D1F8-5197-47F5-BBDD-2639963AE986}" dt="2021-03-03T00:55:39.213" v="124" actId="931"/>
          <ac:spMkLst>
            <pc:docMk/>
            <pc:sldMk cId="3010326425" sldId="296"/>
            <ac:spMk id="4" creationId="{50D9F29C-C15C-472E-80DC-B4CF9B4202F9}"/>
          </ac:spMkLst>
        </pc:spChg>
        <pc:picChg chg="add mod">
          <ac:chgData name="William Echols" userId="1d0aec4a7c8fcec2" providerId="LiveId" clId="{9587D1F8-5197-47F5-BBDD-2639963AE986}" dt="2021-03-03T00:55:51.733" v="128" actId="1076"/>
          <ac:picMkLst>
            <pc:docMk/>
            <pc:sldMk cId="3010326425" sldId="296"/>
            <ac:picMk id="6" creationId="{50BD8C42-FFBC-4E85-BC1E-9F655C3C6332}"/>
          </ac:picMkLst>
        </pc:picChg>
        <pc:picChg chg="del">
          <ac:chgData name="William Echols" userId="1d0aec4a7c8fcec2" providerId="LiveId" clId="{9587D1F8-5197-47F5-BBDD-2639963AE986}" dt="2021-03-03T00:55:31.236" v="123" actId="478"/>
          <ac:picMkLst>
            <pc:docMk/>
            <pc:sldMk cId="3010326425" sldId="296"/>
            <ac:picMk id="9" creationId="{68CF8F77-4C64-47D2-BD0F-22EFBFA6C0A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0F68C-4BE1-426A-9268-80EB3C3A6D8C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D1805F-6683-46F7-A160-6F69FF69B691}">
      <dgm:prSet/>
      <dgm:spPr/>
      <dgm:t>
        <a:bodyPr/>
        <a:lstStyle/>
        <a:p>
          <a:r>
            <a:rPr lang="en-US"/>
            <a:t>These are added to give context to the document and to serve as a statement to the validity of the document. As applicable here - </a:t>
          </a:r>
        </a:p>
      </dgm:t>
    </dgm:pt>
    <dgm:pt modelId="{CA983464-6692-440F-90F2-7B31DF0C9970}" type="parTrans" cxnId="{3D3E1CD0-615B-4AD7-8132-34E0A42CE51E}">
      <dgm:prSet/>
      <dgm:spPr/>
      <dgm:t>
        <a:bodyPr/>
        <a:lstStyle/>
        <a:p>
          <a:endParaRPr lang="en-US"/>
        </a:p>
      </dgm:t>
    </dgm:pt>
    <dgm:pt modelId="{032DD65E-B826-488F-8ECA-D35DB3F3A757}" type="sibTrans" cxnId="{3D3E1CD0-615B-4AD7-8132-34E0A42CE51E}">
      <dgm:prSet/>
      <dgm:spPr/>
      <dgm:t>
        <a:bodyPr/>
        <a:lstStyle/>
        <a:p>
          <a:endParaRPr lang="en-US"/>
        </a:p>
      </dgm:t>
    </dgm:pt>
    <dgm:pt modelId="{08B3FF36-6581-44C7-80CC-1BF6DC558E90}">
      <dgm:prSet/>
      <dgm:spPr/>
      <dgm:t>
        <a:bodyPr/>
        <a:lstStyle/>
        <a:p>
          <a:r>
            <a:rPr lang="en-US" dirty="0"/>
            <a:t>The first recital describes the Original Deed Restrictions, the Subdivision and the Developer Entity</a:t>
          </a:r>
        </a:p>
      </dgm:t>
    </dgm:pt>
    <dgm:pt modelId="{4265F0C7-0856-400C-B322-0AE7ADDE76A1}" type="parTrans" cxnId="{7546409E-FAA7-449C-B3C0-D583BDB45A82}">
      <dgm:prSet/>
      <dgm:spPr/>
      <dgm:t>
        <a:bodyPr/>
        <a:lstStyle/>
        <a:p>
          <a:endParaRPr lang="en-US"/>
        </a:p>
      </dgm:t>
    </dgm:pt>
    <dgm:pt modelId="{263AD228-0066-49F0-8144-F5EE0A240139}" type="sibTrans" cxnId="{7546409E-FAA7-449C-B3C0-D583BDB45A82}">
      <dgm:prSet/>
      <dgm:spPr/>
      <dgm:t>
        <a:bodyPr/>
        <a:lstStyle/>
        <a:p>
          <a:endParaRPr lang="en-US"/>
        </a:p>
      </dgm:t>
    </dgm:pt>
    <dgm:pt modelId="{844D5869-92B7-4D46-8A40-18CCB5266292}">
      <dgm:prSet/>
      <dgm:spPr/>
      <dgm:t>
        <a:bodyPr/>
        <a:lstStyle/>
        <a:p>
          <a:r>
            <a:rPr lang="en-US" dirty="0"/>
            <a:t>The second recital states the conditions necessary for the Members to revise the Original Deed Restrictions</a:t>
          </a:r>
        </a:p>
      </dgm:t>
    </dgm:pt>
    <dgm:pt modelId="{9CBD5F9A-6D9F-4DC6-A699-C5D00971A803}" type="parTrans" cxnId="{F0E71C14-5D89-4DED-B96F-821AF723C0CC}">
      <dgm:prSet/>
      <dgm:spPr/>
      <dgm:t>
        <a:bodyPr/>
        <a:lstStyle/>
        <a:p>
          <a:endParaRPr lang="en-US"/>
        </a:p>
      </dgm:t>
    </dgm:pt>
    <dgm:pt modelId="{4730DAF4-BAD0-40E0-9EF1-48528E2F881E}" type="sibTrans" cxnId="{F0E71C14-5D89-4DED-B96F-821AF723C0CC}">
      <dgm:prSet/>
      <dgm:spPr/>
      <dgm:t>
        <a:bodyPr/>
        <a:lstStyle/>
        <a:p>
          <a:endParaRPr lang="en-US"/>
        </a:p>
      </dgm:t>
    </dgm:pt>
    <dgm:pt modelId="{E57CEE3F-566B-4016-A160-3E35E57CE3D3}">
      <dgm:prSet/>
      <dgm:spPr/>
      <dgm:t>
        <a:bodyPr/>
        <a:lstStyle/>
        <a:p>
          <a:r>
            <a:rPr lang="en-US"/>
            <a:t>The third recital states that the conditions have been met and accordingly the Amended Deed Restrictions are valid and binding</a:t>
          </a:r>
        </a:p>
      </dgm:t>
    </dgm:pt>
    <dgm:pt modelId="{E4330A82-55C6-49ED-8124-5941C452939B}" type="parTrans" cxnId="{FA6A354D-AA22-42AA-B298-22B18EB0A53D}">
      <dgm:prSet/>
      <dgm:spPr/>
      <dgm:t>
        <a:bodyPr/>
        <a:lstStyle/>
        <a:p>
          <a:endParaRPr lang="en-US"/>
        </a:p>
      </dgm:t>
    </dgm:pt>
    <dgm:pt modelId="{71C68235-9820-49CE-9F02-0F7689515FFA}" type="sibTrans" cxnId="{FA6A354D-AA22-42AA-B298-22B18EB0A53D}">
      <dgm:prSet/>
      <dgm:spPr/>
      <dgm:t>
        <a:bodyPr/>
        <a:lstStyle/>
        <a:p>
          <a:endParaRPr lang="en-US"/>
        </a:p>
      </dgm:t>
    </dgm:pt>
    <dgm:pt modelId="{2FCC0443-B1BD-4C8A-8826-2AD660FD4B38}" type="pres">
      <dgm:prSet presAssocID="{3070F68C-4BE1-426A-9268-80EB3C3A6D8C}" presName="Name0" presStyleCnt="0">
        <dgm:presLayoutVars>
          <dgm:dir/>
          <dgm:animLvl val="lvl"/>
          <dgm:resizeHandles val="exact"/>
        </dgm:presLayoutVars>
      </dgm:prSet>
      <dgm:spPr/>
    </dgm:pt>
    <dgm:pt modelId="{2E283A62-055C-4D20-A525-AB59DB866748}" type="pres">
      <dgm:prSet presAssocID="{A9D1805F-6683-46F7-A160-6F69FF69B691}" presName="boxAndChildren" presStyleCnt="0"/>
      <dgm:spPr/>
    </dgm:pt>
    <dgm:pt modelId="{C82939ED-1874-482D-9D32-C30416DDC712}" type="pres">
      <dgm:prSet presAssocID="{A9D1805F-6683-46F7-A160-6F69FF69B691}" presName="parentTextBox" presStyleLbl="node1" presStyleIdx="0" presStyleCnt="1"/>
      <dgm:spPr/>
    </dgm:pt>
    <dgm:pt modelId="{062A580E-1CC5-47DE-A432-3ADDC82B6783}" type="pres">
      <dgm:prSet presAssocID="{A9D1805F-6683-46F7-A160-6F69FF69B691}" presName="entireBox" presStyleLbl="node1" presStyleIdx="0" presStyleCnt="1"/>
      <dgm:spPr/>
    </dgm:pt>
    <dgm:pt modelId="{301D4FD4-6419-41EC-B415-59CDCB2DBDC1}" type="pres">
      <dgm:prSet presAssocID="{A9D1805F-6683-46F7-A160-6F69FF69B691}" presName="descendantBox" presStyleCnt="0"/>
      <dgm:spPr/>
    </dgm:pt>
    <dgm:pt modelId="{82CDA33F-171C-414B-A7A5-81F298A06446}" type="pres">
      <dgm:prSet presAssocID="{08B3FF36-6581-44C7-80CC-1BF6DC558E90}" presName="childTextBox" presStyleLbl="fgAccFollowNode1" presStyleIdx="0" presStyleCnt="3">
        <dgm:presLayoutVars>
          <dgm:bulletEnabled val="1"/>
        </dgm:presLayoutVars>
      </dgm:prSet>
      <dgm:spPr/>
    </dgm:pt>
    <dgm:pt modelId="{10ABC643-8A2C-4431-9330-27E836C868F6}" type="pres">
      <dgm:prSet presAssocID="{844D5869-92B7-4D46-8A40-18CCB5266292}" presName="childTextBox" presStyleLbl="fgAccFollowNode1" presStyleIdx="1" presStyleCnt="3">
        <dgm:presLayoutVars>
          <dgm:bulletEnabled val="1"/>
        </dgm:presLayoutVars>
      </dgm:prSet>
      <dgm:spPr/>
    </dgm:pt>
    <dgm:pt modelId="{AEC11BEE-08BE-4BF0-92F5-136FF0B6F15D}" type="pres">
      <dgm:prSet presAssocID="{E57CEE3F-566B-4016-A160-3E35E57CE3D3}" presName="childTextBox" presStyleLbl="fgAccFollowNode1" presStyleIdx="2" presStyleCnt="3">
        <dgm:presLayoutVars>
          <dgm:bulletEnabled val="1"/>
        </dgm:presLayoutVars>
      </dgm:prSet>
      <dgm:spPr/>
    </dgm:pt>
  </dgm:ptLst>
  <dgm:cxnLst>
    <dgm:cxn modelId="{F0E71C14-5D89-4DED-B96F-821AF723C0CC}" srcId="{A9D1805F-6683-46F7-A160-6F69FF69B691}" destId="{844D5869-92B7-4D46-8A40-18CCB5266292}" srcOrd="1" destOrd="0" parTransId="{9CBD5F9A-6D9F-4DC6-A699-C5D00971A803}" sibTransId="{4730DAF4-BAD0-40E0-9EF1-48528E2F881E}"/>
    <dgm:cxn modelId="{7ACEBC5E-F920-478B-BC87-AB155E970280}" type="presOf" srcId="{08B3FF36-6581-44C7-80CC-1BF6DC558E90}" destId="{82CDA33F-171C-414B-A7A5-81F298A06446}" srcOrd="0" destOrd="0" presId="urn:microsoft.com/office/officeart/2005/8/layout/process4"/>
    <dgm:cxn modelId="{FA6A354D-AA22-42AA-B298-22B18EB0A53D}" srcId="{A9D1805F-6683-46F7-A160-6F69FF69B691}" destId="{E57CEE3F-566B-4016-A160-3E35E57CE3D3}" srcOrd="2" destOrd="0" parTransId="{E4330A82-55C6-49ED-8124-5941C452939B}" sibTransId="{71C68235-9820-49CE-9F02-0F7689515FFA}"/>
    <dgm:cxn modelId="{ED4B1097-C22B-416F-9A82-B793A8772613}" type="presOf" srcId="{A9D1805F-6683-46F7-A160-6F69FF69B691}" destId="{C82939ED-1874-482D-9D32-C30416DDC712}" srcOrd="0" destOrd="0" presId="urn:microsoft.com/office/officeart/2005/8/layout/process4"/>
    <dgm:cxn modelId="{C7506B9B-375A-45E7-8293-5E38E7576783}" type="presOf" srcId="{3070F68C-4BE1-426A-9268-80EB3C3A6D8C}" destId="{2FCC0443-B1BD-4C8A-8826-2AD660FD4B38}" srcOrd="0" destOrd="0" presId="urn:microsoft.com/office/officeart/2005/8/layout/process4"/>
    <dgm:cxn modelId="{7546409E-FAA7-449C-B3C0-D583BDB45A82}" srcId="{A9D1805F-6683-46F7-A160-6F69FF69B691}" destId="{08B3FF36-6581-44C7-80CC-1BF6DC558E90}" srcOrd="0" destOrd="0" parTransId="{4265F0C7-0856-400C-B322-0AE7ADDE76A1}" sibTransId="{263AD228-0066-49F0-8144-F5EE0A240139}"/>
    <dgm:cxn modelId="{D72DA1BF-E2B1-4D08-9779-044DB33D1B5A}" type="presOf" srcId="{A9D1805F-6683-46F7-A160-6F69FF69B691}" destId="{062A580E-1CC5-47DE-A432-3ADDC82B6783}" srcOrd="1" destOrd="0" presId="urn:microsoft.com/office/officeart/2005/8/layout/process4"/>
    <dgm:cxn modelId="{C06437CA-4EE3-41B8-A111-15554964F5ED}" type="presOf" srcId="{844D5869-92B7-4D46-8A40-18CCB5266292}" destId="{10ABC643-8A2C-4431-9330-27E836C868F6}" srcOrd="0" destOrd="0" presId="urn:microsoft.com/office/officeart/2005/8/layout/process4"/>
    <dgm:cxn modelId="{3D3E1CD0-615B-4AD7-8132-34E0A42CE51E}" srcId="{3070F68C-4BE1-426A-9268-80EB3C3A6D8C}" destId="{A9D1805F-6683-46F7-A160-6F69FF69B691}" srcOrd="0" destOrd="0" parTransId="{CA983464-6692-440F-90F2-7B31DF0C9970}" sibTransId="{032DD65E-B826-488F-8ECA-D35DB3F3A757}"/>
    <dgm:cxn modelId="{E77147E8-1FAB-45A6-8121-1EAC2F80F984}" type="presOf" srcId="{E57CEE3F-566B-4016-A160-3E35E57CE3D3}" destId="{AEC11BEE-08BE-4BF0-92F5-136FF0B6F15D}" srcOrd="0" destOrd="0" presId="urn:microsoft.com/office/officeart/2005/8/layout/process4"/>
    <dgm:cxn modelId="{5AB6413C-21A6-4020-B42E-F42A2B0F6DC4}" type="presParOf" srcId="{2FCC0443-B1BD-4C8A-8826-2AD660FD4B38}" destId="{2E283A62-055C-4D20-A525-AB59DB866748}" srcOrd="0" destOrd="0" presId="urn:microsoft.com/office/officeart/2005/8/layout/process4"/>
    <dgm:cxn modelId="{FECE2D2D-A69B-40B1-947C-44BA9090DD1C}" type="presParOf" srcId="{2E283A62-055C-4D20-A525-AB59DB866748}" destId="{C82939ED-1874-482D-9D32-C30416DDC712}" srcOrd="0" destOrd="0" presId="urn:microsoft.com/office/officeart/2005/8/layout/process4"/>
    <dgm:cxn modelId="{DF321173-08FA-4C86-8851-C4CFDC83D336}" type="presParOf" srcId="{2E283A62-055C-4D20-A525-AB59DB866748}" destId="{062A580E-1CC5-47DE-A432-3ADDC82B6783}" srcOrd="1" destOrd="0" presId="urn:microsoft.com/office/officeart/2005/8/layout/process4"/>
    <dgm:cxn modelId="{99AF4E2E-FCFC-469E-AD02-9375D8E23F11}" type="presParOf" srcId="{2E283A62-055C-4D20-A525-AB59DB866748}" destId="{301D4FD4-6419-41EC-B415-59CDCB2DBDC1}" srcOrd="2" destOrd="0" presId="urn:microsoft.com/office/officeart/2005/8/layout/process4"/>
    <dgm:cxn modelId="{98148AEA-9871-4B05-B94C-2ABEF8E15FEA}" type="presParOf" srcId="{301D4FD4-6419-41EC-B415-59CDCB2DBDC1}" destId="{82CDA33F-171C-414B-A7A5-81F298A06446}" srcOrd="0" destOrd="0" presId="urn:microsoft.com/office/officeart/2005/8/layout/process4"/>
    <dgm:cxn modelId="{8F60F247-A451-47D6-A22E-E3978416E38A}" type="presParOf" srcId="{301D4FD4-6419-41EC-B415-59CDCB2DBDC1}" destId="{10ABC643-8A2C-4431-9330-27E836C868F6}" srcOrd="1" destOrd="0" presId="urn:microsoft.com/office/officeart/2005/8/layout/process4"/>
    <dgm:cxn modelId="{11FF845F-1B8E-4379-B0CA-EEFDD767B556}" type="presParOf" srcId="{301D4FD4-6419-41EC-B415-59CDCB2DBDC1}" destId="{AEC11BEE-08BE-4BF0-92F5-136FF0B6F15D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A580E-1CC5-47DE-A432-3ADDC82B6783}">
      <dsp:nvSpPr>
        <dsp:cNvPr id="0" name=""/>
        <dsp:cNvSpPr/>
      </dsp:nvSpPr>
      <dsp:spPr>
        <a:xfrm>
          <a:off x="0" y="0"/>
          <a:ext cx="10659110" cy="43513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These are added to give context to the document and to serve as a statement to the validity of the document. As applicable here - </a:t>
          </a:r>
        </a:p>
      </dsp:txBody>
      <dsp:txXfrm>
        <a:off x="0" y="0"/>
        <a:ext cx="10659110" cy="2349722"/>
      </dsp:txXfrm>
    </dsp:sp>
    <dsp:sp modelId="{82CDA33F-171C-414B-A7A5-81F298A06446}">
      <dsp:nvSpPr>
        <dsp:cNvPr id="0" name=""/>
        <dsp:cNvSpPr/>
      </dsp:nvSpPr>
      <dsp:spPr>
        <a:xfrm>
          <a:off x="5204" y="2262695"/>
          <a:ext cx="3549566" cy="20016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first recital describes the Original Deed Restrictions, the Subdivision and the Developer Entity</a:t>
          </a:r>
        </a:p>
      </dsp:txBody>
      <dsp:txXfrm>
        <a:off x="5204" y="2262695"/>
        <a:ext cx="3549566" cy="2001615"/>
      </dsp:txXfrm>
    </dsp:sp>
    <dsp:sp modelId="{10ABC643-8A2C-4431-9330-27E836C868F6}">
      <dsp:nvSpPr>
        <dsp:cNvPr id="0" name=""/>
        <dsp:cNvSpPr/>
      </dsp:nvSpPr>
      <dsp:spPr>
        <a:xfrm>
          <a:off x="3554771" y="2262695"/>
          <a:ext cx="3549566" cy="20016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second recital states the conditions necessary for the Members to revise the Original Deed Restrictions</a:t>
          </a:r>
        </a:p>
      </dsp:txBody>
      <dsp:txXfrm>
        <a:off x="3554771" y="2262695"/>
        <a:ext cx="3549566" cy="2001615"/>
      </dsp:txXfrm>
    </dsp:sp>
    <dsp:sp modelId="{AEC11BEE-08BE-4BF0-92F5-136FF0B6F15D}">
      <dsp:nvSpPr>
        <dsp:cNvPr id="0" name=""/>
        <dsp:cNvSpPr/>
      </dsp:nvSpPr>
      <dsp:spPr>
        <a:xfrm>
          <a:off x="7104338" y="2262695"/>
          <a:ext cx="3549566" cy="20016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third recital states that the conditions have been met and accordingly the Amended Deed Restrictions are valid and binding</a:t>
          </a:r>
        </a:p>
      </dsp:txBody>
      <dsp:txXfrm>
        <a:off x="7104338" y="2262695"/>
        <a:ext cx="3549566" cy="2001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5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6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0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3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9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0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2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6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9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3/2/2021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29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207AB72-6E9F-448E-A716-21F665AD9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6C5C053-F6BB-464B-BDD2-9D811A249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1"/>
            <a:ext cx="489238" cy="558645"/>
          </a:xfrm>
          <a:custGeom>
            <a:avLst/>
            <a:gdLst>
              <a:gd name="connsiteX0" fmla="*/ 1156116 w 3186814"/>
              <a:gd name="connsiteY0" fmla="*/ 0 h 3638922"/>
              <a:gd name="connsiteX1" fmla="*/ 3186814 w 3186814"/>
              <a:gd name="connsiteY1" fmla="*/ 2030698 h 3638922"/>
              <a:gd name="connsiteX2" fmla="*/ 2447829 w 3186814"/>
              <a:gd name="connsiteY2" fmla="*/ 3597684 h 3638922"/>
              <a:gd name="connsiteX3" fmla="*/ 2392682 w 3186814"/>
              <a:gd name="connsiteY3" fmla="*/ 3638922 h 3638922"/>
              <a:gd name="connsiteX4" fmla="*/ 0 w 3186814"/>
              <a:gd name="connsiteY4" fmla="*/ 3638922 h 3638922"/>
              <a:gd name="connsiteX5" fmla="*/ 0 w 3186814"/>
              <a:gd name="connsiteY5" fmla="*/ 362315 h 3638922"/>
              <a:gd name="connsiteX6" fmla="*/ 20733 w 3186814"/>
              <a:gd name="connsiteY6" fmla="*/ 346811 h 3638922"/>
              <a:gd name="connsiteX7" fmla="*/ 1156116 w 3186814"/>
              <a:gd name="connsiteY7" fmla="*/ 0 h 363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814" h="3638922">
                <a:moveTo>
                  <a:pt x="1156116" y="0"/>
                </a:moveTo>
                <a:cubicBezTo>
                  <a:pt x="2277640" y="0"/>
                  <a:pt x="3186814" y="909174"/>
                  <a:pt x="3186814" y="2030698"/>
                </a:cubicBezTo>
                <a:cubicBezTo>
                  <a:pt x="3186814" y="2661556"/>
                  <a:pt x="2899146" y="3225224"/>
                  <a:pt x="2447829" y="3597684"/>
                </a:cubicBezTo>
                <a:lnTo>
                  <a:pt x="2392682" y="3638922"/>
                </a:lnTo>
                <a:lnTo>
                  <a:pt x="0" y="3638922"/>
                </a:lnTo>
                <a:lnTo>
                  <a:pt x="0" y="362315"/>
                </a:lnTo>
                <a:lnTo>
                  <a:pt x="20733" y="346811"/>
                </a:lnTo>
                <a:cubicBezTo>
                  <a:pt x="344835" y="127853"/>
                  <a:pt x="735545" y="0"/>
                  <a:pt x="1156116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15D1CC-8D02-4016-AD7A-097E77AAE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48491" y="521037"/>
            <a:ext cx="800716" cy="800716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B84D5D-9C64-4481-B8AD-C109F7DB3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895093" y="575478"/>
            <a:ext cx="113367" cy="1133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1A9D26D-082A-4101-8D75-863B7B7AB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48491" y="2156596"/>
            <a:ext cx="113367" cy="1133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FE0BA4-FE6E-4B91-9A1B-E373720BD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6462" y="5425189"/>
            <a:ext cx="226735" cy="2267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E6F154-6DA5-4544-8945-8AF8DE20A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82050" y="5874923"/>
            <a:ext cx="466441" cy="4664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5558ED7-8ED9-4B7F-8138-C5B8A0EC1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33637" y="5859258"/>
            <a:ext cx="113367" cy="113367"/>
          </a:xfrm>
          <a:prstGeom prst="ellipse">
            <a:avLst/>
          </a:prstGeom>
          <a:solidFill>
            <a:srgbClr val="F39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E9F88F-5950-42B0-B9A3-898F9183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633000" y="6225214"/>
            <a:ext cx="94160" cy="94160"/>
          </a:xfrm>
          <a:prstGeom prst="ellipse">
            <a:avLst/>
          </a:prstGeom>
          <a:solidFill>
            <a:schemeClr val="tx2">
              <a:lumMod val="50000"/>
              <a:lumOff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52153" y="-1181847"/>
            <a:ext cx="6858000" cy="9221694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8FCD0-62B1-47C9-85E9-661A60423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9718" y="565846"/>
            <a:ext cx="5770281" cy="3617644"/>
          </a:xfrm>
        </p:spPr>
        <p:txBody>
          <a:bodyPr anchor="b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</a:rPr>
              <a:t>Proposed Changes to Deed Restrictions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31501-1755-48BA-A68D-C57523CBA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9718" y="4456144"/>
            <a:ext cx="5770281" cy="1327420"/>
          </a:xfrm>
        </p:spPr>
        <p:txBody>
          <a:bodyPr anchor="t">
            <a:normAutofit/>
          </a:bodyPr>
          <a:lstStyle/>
          <a:p>
            <a:pPr algn="r"/>
            <a:r>
              <a:rPr lang="en-US" sz="2200">
                <a:solidFill>
                  <a:srgbClr val="FFFFFF"/>
                </a:solidFill>
              </a:rPr>
              <a:t>Woods of Wimbledon Civic Association, Inc.</a:t>
            </a:r>
          </a:p>
        </p:txBody>
      </p:sp>
    </p:spTree>
    <p:extLst>
      <p:ext uri="{BB962C8B-B14F-4D97-AF65-F5344CB8AC3E}">
        <p14:creationId xmlns:p14="http://schemas.microsoft.com/office/powerpoint/2010/main" val="255592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4C25558-F59A-428D-89BA-33BD78B76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56" y="216791"/>
            <a:ext cx="5110163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FC5-74DC-4FC4-8F55-5FAB380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Architectural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4887-FD96-4E4D-B964-B41B88D6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700" dirty="0"/>
              <a:t>Overview of Changes</a:t>
            </a:r>
          </a:p>
          <a:p>
            <a:pPr lvl="1"/>
            <a:r>
              <a:rPr lang="en-US" sz="1700" dirty="0"/>
              <a:t>Incorporated Defined Terms</a:t>
            </a:r>
          </a:p>
          <a:p>
            <a:pPr lvl="1"/>
            <a:r>
              <a:rPr lang="en-US" sz="1700" dirty="0"/>
              <a:t>Removed Developer Entity and Formation References</a:t>
            </a:r>
          </a:p>
          <a:p>
            <a:pPr lvl="1"/>
            <a:r>
              <a:rPr lang="en-US" sz="1700" dirty="0"/>
              <a:t>Streamlined removal/replacement and election process</a:t>
            </a:r>
          </a:p>
          <a:p>
            <a:pPr lvl="1"/>
            <a:endParaRPr lang="en-US" sz="1700" dirty="0"/>
          </a:p>
        </p:txBody>
      </p:sp>
      <p:pic>
        <p:nvPicPr>
          <p:cNvPr id="6" name="Picture 5" descr="Keys to a home">
            <a:extLst>
              <a:ext uri="{FF2B5EF4-FFF2-40B4-BE49-F238E27FC236}">
                <a16:creationId xmlns:a16="http://schemas.microsoft.com/office/drawing/2014/main" id="{48FE19A2-7F79-4C12-89E8-3719D503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3106" b="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5219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15923E02-F7EB-4963-AFCE-B21157AA8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" y="1445342"/>
            <a:ext cx="12174458" cy="3994227"/>
          </a:xfrm>
        </p:spPr>
      </p:pic>
    </p:spTree>
    <p:extLst>
      <p:ext uri="{BB962C8B-B14F-4D97-AF65-F5344CB8AC3E}">
        <p14:creationId xmlns:p14="http://schemas.microsoft.com/office/powerpoint/2010/main" val="2095980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2C8C7EA7-38CA-4A7B-BD78-679BCCEAE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58" y="409709"/>
            <a:ext cx="9906807" cy="5867139"/>
          </a:xfrm>
        </p:spPr>
      </p:pic>
    </p:spTree>
    <p:extLst>
      <p:ext uri="{BB962C8B-B14F-4D97-AF65-F5344CB8AC3E}">
        <p14:creationId xmlns:p14="http://schemas.microsoft.com/office/powerpoint/2010/main" val="321900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D0D0-99BE-4FFD-9173-E794184E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EA1C789E-8D71-4FAD-82AF-A2F3DB339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61" y="365125"/>
            <a:ext cx="6303834" cy="6312052"/>
          </a:xfrm>
        </p:spPr>
      </p:pic>
    </p:spTree>
    <p:extLst>
      <p:ext uri="{BB962C8B-B14F-4D97-AF65-F5344CB8AC3E}">
        <p14:creationId xmlns:p14="http://schemas.microsoft.com/office/powerpoint/2010/main" val="89299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7AE4A791-C33A-4C62-9EFA-1AB3059B5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0" y="221225"/>
            <a:ext cx="12204980" cy="6038383"/>
          </a:xfrm>
        </p:spPr>
      </p:pic>
    </p:spTree>
    <p:extLst>
      <p:ext uri="{BB962C8B-B14F-4D97-AF65-F5344CB8AC3E}">
        <p14:creationId xmlns:p14="http://schemas.microsoft.com/office/powerpoint/2010/main" val="478768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38194244-057C-4892-A5C9-88A51F6B3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34" y="41337"/>
            <a:ext cx="9026013" cy="6796048"/>
          </a:xfrm>
        </p:spPr>
      </p:pic>
    </p:spTree>
    <p:extLst>
      <p:ext uri="{BB962C8B-B14F-4D97-AF65-F5344CB8AC3E}">
        <p14:creationId xmlns:p14="http://schemas.microsoft.com/office/powerpoint/2010/main" val="373122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FC5-74DC-4FC4-8F55-5FAB380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General Restrictions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4887-FD96-4E4D-B964-B41B88D6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700" dirty="0"/>
              <a:t>Overview of Changes</a:t>
            </a:r>
          </a:p>
          <a:p>
            <a:pPr lvl="1"/>
            <a:r>
              <a:rPr lang="en-US" sz="1700" dirty="0"/>
              <a:t>Incorporated Defined Terms</a:t>
            </a:r>
          </a:p>
          <a:p>
            <a:pPr lvl="1"/>
            <a:r>
              <a:rPr lang="en-US" sz="1700" dirty="0"/>
              <a:t>Removed Developer Entity and Formation References</a:t>
            </a:r>
          </a:p>
          <a:p>
            <a:pPr lvl="1"/>
            <a:r>
              <a:rPr lang="en-US" sz="1700" dirty="0"/>
              <a:t>Consolidated and Streamlined Owner Restricted Activities</a:t>
            </a:r>
          </a:p>
        </p:txBody>
      </p:sp>
      <p:pic>
        <p:nvPicPr>
          <p:cNvPr id="6" name="Picture 5" descr="Keys to a home">
            <a:extLst>
              <a:ext uri="{FF2B5EF4-FFF2-40B4-BE49-F238E27FC236}">
                <a16:creationId xmlns:a16="http://schemas.microsoft.com/office/drawing/2014/main" id="{48FE19A2-7F79-4C12-89E8-3719D503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3106" b="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6082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D7D306A-ABC8-4F52-A6B3-82E4A91F7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50" y="0"/>
            <a:ext cx="10095271" cy="6855909"/>
          </a:xfrm>
        </p:spPr>
      </p:pic>
    </p:spTree>
    <p:extLst>
      <p:ext uri="{BB962C8B-B14F-4D97-AF65-F5344CB8AC3E}">
        <p14:creationId xmlns:p14="http://schemas.microsoft.com/office/powerpoint/2010/main" val="421709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F54DFFB-C3D7-4A41-9730-040DBE141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53" y="1823477"/>
            <a:ext cx="6805894" cy="3721327"/>
          </a:xfrm>
        </p:spPr>
      </p:pic>
    </p:spTree>
    <p:extLst>
      <p:ext uri="{BB962C8B-B14F-4D97-AF65-F5344CB8AC3E}">
        <p14:creationId xmlns:p14="http://schemas.microsoft.com/office/powerpoint/2010/main" val="506837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867C-97D4-4FC5-ABB8-9F4BAA5C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41EBF-E1D3-47E1-AF90-B20A3E476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Original Deed Restrictions were filed in September of 1977 to reflect the restrictions placed on a vacant plot of land to be developed by McCrory </a:t>
            </a:r>
            <a:r>
              <a:rPr lang="en-US" dirty="0" err="1"/>
              <a:t>Hallbeck</a:t>
            </a:r>
            <a:r>
              <a:rPr lang="en-US" dirty="0"/>
              <a:t> DCI (the “Developer Entity”)</a:t>
            </a:r>
          </a:p>
          <a:p>
            <a:r>
              <a:rPr lang="en-US" dirty="0"/>
              <a:t>The needs of the Association and the Subdivision mandate an overhaul to the Restrictions. This slideshow is a summary of my proposed changes, including:</a:t>
            </a:r>
          </a:p>
          <a:p>
            <a:pPr lvl="1"/>
            <a:r>
              <a:rPr lang="en-US" dirty="0"/>
              <a:t>Addition of definitions to provide clarity</a:t>
            </a:r>
          </a:p>
          <a:p>
            <a:pPr lvl="1"/>
            <a:r>
              <a:rPr lang="en-US" dirty="0"/>
              <a:t>Removal of numerous reference to the Developer Entity that are no longer relevant</a:t>
            </a:r>
          </a:p>
          <a:p>
            <a:pPr lvl="1"/>
            <a:r>
              <a:rPr lang="en-US" dirty="0"/>
              <a:t>Changes to the ACC language to reflect the existing nature of the Committee</a:t>
            </a:r>
          </a:p>
          <a:p>
            <a:pPr lvl="1"/>
            <a:r>
              <a:rPr lang="en-US" dirty="0"/>
              <a:t>Consolidation and numbering of owner restricted activities to ease enforcement</a:t>
            </a:r>
          </a:p>
          <a:p>
            <a:pPr lvl="1"/>
            <a:r>
              <a:rPr lang="en-US" dirty="0"/>
              <a:t>Changes to the Modification Procedure to allow for modification at any time with 2/3 vote of the Members</a:t>
            </a:r>
          </a:p>
        </p:txBody>
      </p:sp>
    </p:spTree>
    <p:extLst>
      <p:ext uri="{BB962C8B-B14F-4D97-AF65-F5344CB8AC3E}">
        <p14:creationId xmlns:p14="http://schemas.microsoft.com/office/powerpoint/2010/main" val="1108030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856B43-1835-43FF-B1B1-51BFB6B8C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56" y="1947855"/>
            <a:ext cx="8716087" cy="2987099"/>
          </a:xfrm>
        </p:spPr>
      </p:pic>
    </p:spTree>
    <p:extLst>
      <p:ext uri="{BB962C8B-B14F-4D97-AF65-F5344CB8AC3E}">
        <p14:creationId xmlns:p14="http://schemas.microsoft.com/office/powerpoint/2010/main" val="1767474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6BB339C5-B722-4C95-A11D-C6CAEB221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55" y="0"/>
            <a:ext cx="5346290" cy="7676218"/>
          </a:xfrm>
        </p:spPr>
      </p:pic>
    </p:spTree>
    <p:extLst>
      <p:ext uri="{BB962C8B-B14F-4D97-AF65-F5344CB8AC3E}">
        <p14:creationId xmlns:p14="http://schemas.microsoft.com/office/powerpoint/2010/main" val="106230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E35F478-4026-41A2-BA61-372DC0949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73" y="1687832"/>
            <a:ext cx="6599854" cy="3482335"/>
          </a:xfrm>
        </p:spPr>
      </p:pic>
    </p:spTree>
    <p:extLst>
      <p:ext uri="{BB962C8B-B14F-4D97-AF65-F5344CB8AC3E}">
        <p14:creationId xmlns:p14="http://schemas.microsoft.com/office/powerpoint/2010/main" val="758705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5744B70-11C2-471A-B8A5-1DEB70FF0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06" y="1495248"/>
            <a:ext cx="6659332" cy="3867504"/>
          </a:xfrm>
        </p:spPr>
      </p:pic>
    </p:spTree>
    <p:extLst>
      <p:ext uri="{BB962C8B-B14F-4D97-AF65-F5344CB8AC3E}">
        <p14:creationId xmlns:p14="http://schemas.microsoft.com/office/powerpoint/2010/main" val="425745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E28A5E-E69B-4B1B-B423-08448DD97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76" y="2001773"/>
            <a:ext cx="8355005" cy="2854453"/>
          </a:xfrm>
        </p:spPr>
      </p:pic>
    </p:spTree>
    <p:extLst>
      <p:ext uri="{BB962C8B-B14F-4D97-AF65-F5344CB8AC3E}">
        <p14:creationId xmlns:p14="http://schemas.microsoft.com/office/powerpoint/2010/main" val="3750893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8328699-DC3C-436B-8F72-9D2E9FB18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98" y="39136"/>
            <a:ext cx="6813754" cy="6779728"/>
          </a:xfrm>
        </p:spPr>
      </p:pic>
    </p:spTree>
    <p:extLst>
      <p:ext uri="{BB962C8B-B14F-4D97-AF65-F5344CB8AC3E}">
        <p14:creationId xmlns:p14="http://schemas.microsoft.com/office/powerpoint/2010/main" val="2603835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50BD8C42-FFBC-4E85-BC1E-9F655C3C6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64" y="84461"/>
            <a:ext cx="5466343" cy="6689078"/>
          </a:xfrm>
        </p:spPr>
      </p:pic>
    </p:spTree>
    <p:extLst>
      <p:ext uri="{BB962C8B-B14F-4D97-AF65-F5344CB8AC3E}">
        <p14:creationId xmlns:p14="http://schemas.microsoft.com/office/powerpoint/2010/main" val="3010326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CF8F77-4C64-47D2-BD0F-22EFBFA6C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" y="658171"/>
            <a:ext cx="12045192" cy="5359171"/>
          </a:xfrm>
        </p:spPr>
      </p:pic>
    </p:spTree>
    <p:extLst>
      <p:ext uri="{BB962C8B-B14F-4D97-AF65-F5344CB8AC3E}">
        <p14:creationId xmlns:p14="http://schemas.microsoft.com/office/powerpoint/2010/main" val="2375558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B8AEF70-D26C-4A63-9D8B-891801880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6" y="850281"/>
            <a:ext cx="10238658" cy="5157438"/>
          </a:xfrm>
        </p:spPr>
      </p:pic>
    </p:spTree>
    <p:extLst>
      <p:ext uri="{BB962C8B-B14F-4D97-AF65-F5344CB8AC3E}">
        <p14:creationId xmlns:p14="http://schemas.microsoft.com/office/powerpoint/2010/main" val="1426812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FB12C594-7531-449B-9CBB-D97A15F53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99" y="77251"/>
            <a:ext cx="9232012" cy="6703498"/>
          </a:xfrm>
        </p:spPr>
      </p:pic>
    </p:spTree>
    <p:extLst>
      <p:ext uri="{BB962C8B-B14F-4D97-AF65-F5344CB8AC3E}">
        <p14:creationId xmlns:p14="http://schemas.microsoft.com/office/powerpoint/2010/main" val="409022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FC5-74DC-4FC4-8F55-5FAB38008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Recitals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1A495B-DA80-438C-BC36-EFA0AE701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586388"/>
              </p:ext>
            </p:extLst>
          </p:nvPr>
        </p:nvGraphicFramePr>
        <p:xfrm>
          <a:off x="777240" y="1825625"/>
          <a:ext cx="1065911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1050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FC5-74DC-4FC4-8F55-5FAB380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Maintenance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4887-FD96-4E4D-B964-B41B88D6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700" dirty="0"/>
              <a:t>Overview of Changes</a:t>
            </a:r>
          </a:p>
          <a:p>
            <a:pPr lvl="1"/>
            <a:r>
              <a:rPr lang="en-US" sz="1700" dirty="0"/>
              <a:t>Incorporated Defined Terms</a:t>
            </a:r>
          </a:p>
          <a:p>
            <a:pPr lvl="1"/>
            <a:r>
              <a:rPr lang="en-US" sz="1700" dirty="0"/>
              <a:t>Removed Developer Entity and Formation References</a:t>
            </a:r>
          </a:p>
        </p:txBody>
      </p:sp>
      <p:pic>
        <p:nvPicPr>
          <p:cNvPr id="6" name="Picture 5" descr="Keys to a home">
            <a:extLst>
              <a:ext uri="{FF2B5EF4-FFF2-40B4-BE49-F238E27FC236}">
                <a16:creationId xmlns:a16="http://schemas.microsoft.com/office/drawing/2014/main" id="{48FE19A2-7F79-4C12-89E8-3719D503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3106" b="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1088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44317F73-B2B4-4582-B9F6-4FF96B615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8" y="663678"/>
            <a:ext cx="11363794" cy="4941350"/>
          </a:xfrm>
        </p:spPr>
      </p:pic>
    </p:spTree>
    <p:extLst>
      <p:ext uri="{BB962C8B-B14F-4D97-AF65-F5344CB8AC3E}">
        <p14:creationId xmlns:p14="http://schemas.microsoft.com/office/powerpoint/2010/main" val="216213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FC5-74DC-4FC4-8F55-5FAB380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Maintenance Corporation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4887-FD96-4E4D-B964-B41B88D6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700" dirty="0"/>
              <a:t>Overview of Changes</a:t>
            </a:r>
          </a:p>
          <a:p>
            <a:pPr lvl="1"/>
            <a:r>
              <a:rPr lang="en-US" sz="1700" dirty="0"/>
              <a:t>Incorporated Defined Terms</a:t>
            </a:r>
          </a:p>
          <a:p>
            <a:pPr lvl="1"/>
            <a:r>
              <a:rPr lang="en-US" sz="1700" dirty="0"/>
              <a:t>Removed Developer Entity and Formation References</a:t>
            </a:r>
          </a:p>
        </p:txBody>
      </p:sp>
      <p:pic>
        <p:nvPicPr>
          <p:cNvPr id="6" name="Picture 5" descr="Keys to a home">
            <a:extLst>
              <a:ext uri="{FF2B5EF4-FFF2-40B4-BE49-F238E27FC236}">
                <a16:creationId xmlns:a16="http://schemas.microsoft.com/office/drawing/2014/main" id="{48FE19A2-7F79-4C12-89E8-3719D503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3106" b="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1053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ext, application&#10;&#10;Description automatically generated">
            <a:extLst>
              <a:ext uri="{FF2B5EF4-FFF2-40B4-BE49-F238E27FC236}">
                <a16:creationId xmlns:a16="http://schemas.microsoft.com/office/drawing/2014/main" id="{26C9DCEB-0C8D-4328-9D7D-F919E113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8" y="801570"/>
            <a:ext cx="10036278" cy="5691305"/>
          </a:xfrm>
        </p:spPr>
      </p:pic>
    </p:spTree>
    <p:extLst>
      <p:ext uri="{BB962C8B-B14F-4D97-AF65-F5344CB8AC3E}">
        <p14:creationId xmlns:p14="http://schemas.microsoft.com/office/powerpoint/2010/main" val="2421801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FC5-74DC-4FC4-8F55-5FAB380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Additional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4887-FD96-4E4D-B964-B41B88D6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700" dirty="0"/>
              <a:t>Deleted this section as inapplicable</a:t>
            </a:r>
          </a:p>
        </p:txBody>
      </p:sp>
      <p:pic>
        <p:nvPicPr>
          <p:cNvPr id="6" name="Picture 5" descr="Keys to a home">
            <a:extLst>
              <a:ext uri="{FF2B5EF4-FFF2-40B4-BE49-F238E27FC236}">
                <a16:creationId xmlns:a16="http://schemas.microsoft.com/office/drawing/2014/main" id="{48FE19A2-7F79-4C12-89E8-3719D503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3106" b="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0676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CE17E97-0DCB-4ECE-9831-47A73E674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1" y="1639069"/>
            <a:ext cx="11060818" cy="4663862"/>
          </a:xfrm>
        </p:spPr>
      </p:pic>
    </p:spTree>
    <p:extLst>
      <p:ext uri="{BB962C8B-B14F-4D97-AF65-F5344CB8AC3E}">
        <p14:creationId xmlns:p14="http://schemas.microsoft.com/office/powerpoint/2010/main" val="652136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FC5-74DC-4FC4-8F55-5FAB380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Binding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4887-FD96-4E4D-B964-B41B88D6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700" dirty="0"/>
              <a:t>Overview of Changes</a:t>
            </a:r>
          </a:p>
          <a:p>
            <a:pPr lvl="1"/>
            <a:r>
              <a:rPr lang="en-US" sz="1700" dirty="0"/>
              <a:t>Incorporated Defined Terms</a:t>
            </a:r>
          </a:p>
          <a:p>
            <a:pPr lvl="1"/>
            <a:r>
              <a:rPr lang="en-US" sz="1700" dirty="0"/>
              <a:t>Removed Developer Entity and Formation References</a:t>
            </a:r>
          </a:p>
        </p:txBody>
      </p:sp>
      <p:pic>
        <p:nvPicPr>
          <p:cNvPr id="6" name="Picture 5" descr="Keys to a home">
            <a:extLst>
              <a:ext uri="{FF2B5EF4-FFF2-40B4-BE49-F238E27FC236}">
                <a16:creationId xmlns:a16="http://schemas.microsoft.com/office/drawing/2014/main" id="{48FE19A2-7F79-4C12-89E8-3719D503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3106" b="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839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D6B4AB47-9C61-4C7A-894C-3434BCEB2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99" y="1814051"/>
            <a:ext cx="10063801" cy="3426262"/>
          </a:xfrm>
        </p:spPr>
      </p:pic>
    </p:spTree>
    <p:extLst>
      <p:ext uri="{BB962C8B-B14F-4D97-AF65-F5344CB8AC3E}">
        <p14:creationId xmlns:p14="http://schemas.microsoft.com/office/powerpoint/2010/main" val="1206405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FC5-74DC-4FC4-8F55-5FAB380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Modifications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4887-FD96-4E4D-B964-B41B88D6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700" dirty="0"/>
              <a:t>Overview of Changes</a:t>
            </a:r>
          </a:p>
          <a:p>
            <a:pPr lvl="1"/>
            <a:r>
              <a:rPr lang="en-US" sz="1700" dirty="0"/>
              <a:t>Incorporated Defined Terms</a:t>
            </a:r>
          </a:p>
          <a:p>
            <a:pPr lvl="1"/>
            <a:r>
              <a:rPr lang="en-US" sz="1700" dirty="0"/>
              <a:t>Removed Developer Entity and Formation References</a:t>
            </a:r>
          </a:p>
          <a:p>
            <a:pPr lvl="1"/>
            <a:r>
              <a:rPr lang="en-US" sz="1700" dirty="0"/>
              <a:t>Changed to a Modification by 2/3 vote of the Members</a:t>
            </a:r>
          </a:p>
        </p:txBody>
      </p:sp>
      <p:pic>
        <p:nvPicPr>
          <p:cNvPr id="6" name="Picture 5" descr="Keys to a home">
            <a:extLst>
              <a:ext uri="{FF2B5EF4-FFF2-40B4-BE49-F238E27FC236}">
                <a16:creationId xmlns:a16="http://schemas.microsoft.com/office/drawing/2014/main" id="{48FE19A2-7F79-4C12-89E8-3719D503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3106" b="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345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6F7-F125-4B86-83C5-CE7E6050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79631D3E-E658-4A63-A3FE-562D58742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" y="1587449"/>
            <a:ext cx="10081084" cy="4048414"/>
          </a:xfrm>
        </p:spPr>
      </p:pic>
    </p:spTree>
    <p:extLst>
      <p:ext uri="{BB962C8B-B14F-4D97-AF65-F5344CB8AC3E}">
        <p14:creationId xmlns:p14="http://schemas.microsoft.com/office/powerpoint/2010/main" val="304191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00DA811-1883-4637-BA2A-10092CEE1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85" y="88491"/>
            <a:ext cx="9289515" cy="66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3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79FC5-74DC-4FC4-8F55-5FAB380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/>
              <a:t>General Provisions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4887-FD96-4E4D-B964-B41B88D6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en-US" sz="1700" dirty="0"/>
              <a:t>Overview of Changes</a:t>
            </a:r>
          </a:p>
          <a:p>
            <a:pPr lvl="1"/>
            <a:r>
              <a:rPr lang="en-US" sz="1700" dirty="0"/>
              <a:t>Added Definitions</a:t>
            </a:r>
          </a:p>
          <a:p>
            <a:pPr lvl="1"/>
            <a:r>
              <a:rPr lang="en-US" sz="1700" dirty="0"/>
              <a:t>Incorporated defined terms into the body of the document as necessary </a:t>
            </a:r>
          </a:p>
          <a:p>
            <a:pPr lvl="1"/>
            <a:r>
              <a:rPr lang="en-US" sz="1700" dirty="0"/>
              <a:t>Removed the 35-year duration term and moved to a 10-year evergreen model</a:t>
            </a:r>
          </a:p>
          <a:p>
            <a:pPr lvl="1"/>
            <a:endParaRPr lang="en-US" sz="1700" dirty="0"/>
          </a:p>
        </p:txBody>
      </p:sp>
      <p:grpSp>
        <p:nvGrpSpPr>
          <p:cNvPr id="63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Keys to a home">
            <a:extLst>
              <a:ext uri="{FF2B5EF4-FFF2-40B4-BE49-F238E27FC236}">
                <a16:creationId xmlns:a16="http://schemas.microsoft.com/office/drawing/2014/main" id="{48FE19A2-7F79-4C12-89E8-3719D503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3106" b="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332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07CCBF-D819-4744-B90B-1EE026271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93" y="2290762"/>
            <a:ext cx="9701213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38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041E956-58CB-4366-A87D-47EFED3BF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" y="1002890"/>
            <a:ext cx="12133227" cy="4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DFA398C-6620-40EC-B17B-BBAA4D34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3" y="2297062"/>
            <a:ext cx="10277273" cy="22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51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BDA8563-9EA4-440F-A07F-121E8A7CC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8" y="1445342"/>
            <a:ext cx="12133121" cy="39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72401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AnalogousFromLightSeed_2SEEDS">
      <a:dk1>
        <a:srgbClr val="000000"/>
      </a:dk1>
      <a:lt1>
        <a:srgbClr val="FFFFFF"/>
      </a:lt1>
      <a:dk2>
        <a:srgbClr val="413424"/>
      </a:dk2>
      <a:lt2>
        <a:srgbClr val="E8E8E2"/>
      </a:lt2>
      <a:accent1>
        <a:srgbClr val="6F6FCA"/>
      </a:accent1>
      <a:accent2>
        <a:srgbClr val="87A6D3"/>
      </a:accent2>
      <a:accent3>
        <a:srgbClr val="A889D4"/>
      </a:accent3>
      <a:accent4>
        <a:srgbClr val="CA836F"/>
      </a:accent4>
      <a:accent5>
        <a:srgbClr val="BFA067"/>
      </a:accent5>
      <a:accent6>
        <a:srgbClr val="A5A95D"/>
      </a:accent6>
      <a:hlink>
        <a:srgbClr val="858551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358</Words>
  <Application>Microsoft Office PowerPoint</Application>
  <PresentationFormat>Widescreen</PresentationFormat>
  <Paragraphs>49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AvenirNext LT Pro Medium</vt:lpstr>
      <vt:lpstr>Calibri</vt:lpstr>
      <vt:lpstr>Gill Sans Nova</vt:lpstr>
      <vt:lpstr>ConfettiVTI</vt:lpstr>
      <vt:lpstr>Proposed Changes to Deed Restrictions </vt:lpstr>
      <vt:lpstr>Executive Summary </vt:lpstr>
      <vt:lpstr>Recitals</vt:lpstr>
      <vt:lpstr>PowerPoint Presentation</vt:lpstr>
      <vt:lpstr>General Provisions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Architectural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Restrictions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Maintenance Fund</vt:lpstr>
      <vt:lpstr>PowerPoint Presentation</vt:lpstr>
      <vt:lpstr>Maintenance Corporation</vt:lpstr>
      <vt:lpstr>PowerPoint Presentation</vt:lpstr>
      <vt:lpstr>Additional Area</vt:lpstr>
      <vt:lpstr>PowerPoint Presentation</vt:lpstr>
      <vt:lpstr>Binding Effect</vt:lpstr>
      <vt:lpstr>PowerPoint Presentation</vt:lpstr>
      <vt:lpstr>Modifications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Changes to Deed Restrictions </dc:title>
  <dc:creator>William Echols</dc:creator>
  <cp:lastModifiedBy>William Echols</cp:lastModifiedBy>
  <cp:revision>10</cp:revision>
  <dcterms:created xsi:type="dcterms:W3CDTF">2021-03-02T21:55:23Z</dcterms:created>
  <dcterms:modified xsi:type="dcterms:W3CDTF">2021-03-03T00:56:21Z</dcterms:modified>
</cp:coreProperties>
</file>